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23285-D655-455E-8226-6A14FA0A464C}" v="31" dt="2020-05-07T18:47:04.669"/>
    <p1510:client id="{B9A8CBD9-8BC8-A9A4-B19A-EFAA7B02A83A}" v="8" dt="2020-05-05T17:53:01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44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g5c94a73e2c_2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g5c94a73e2c_2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5c94a73e2c_2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g5c94a73e2c_2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5c94a73e2c_2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g5c94a73e2c_2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5c94a73e2c_2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g5c94a73e2c_2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se Solutions Slide">
  <p:cSld name="Rase Solutions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/>
        </p:nvSpPr>
        <p:spPr>
          <a:xfrm>
            <a:off x="2003100" y="2385725"/>
            <a:ext cx="1121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Google Shape;12;p3"/>
          <p:cNvSpPr txBox="1"/>
          <p:nvPr/>
        </p:nvSpPr>
        <p:spPr>
          <a:xfrm>
            <a:off x="3124800" y="2385725"/>
            <a:ext cx="2114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3" name="Google Shape;13;p3"/>
          <p:cNvSpPr txBox="1"/>
          <p:nvPr/>
        </p:nvSpPr>
        <p:spPr>
          <a:xfrm>
            <a:off x="5239500" y="2385725"/>
            <a:ext cx="2114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4" name="Google Shape;14;p3"/>
          <p:cNvSpPr txBox="1"/>
          <p:nvPr/>
        </p:nvSpPr>
        <p:spPr>
          <a:xfrm>
            <a:off x="2003100" y="3602825"/>
            <a:ext cx="1121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5" name="Google Shape;15;p3"/>
          <p:cNvSpPr txBox="1"/>
          <p:nvPr/>
        </p:nvSpPr>
        <p:spPr>
          <a:xfrm>
            <a:off x="3124800" y="3602825"/>
            <a:ext cx="2114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6" name="Google Shape;16;p3"/>
          <p:cNvSpPr txBox="1"/>
          <p:nvPr/>
        </p:nvSpPr>
        <p:spPr>
          <a:xfrm>
            <a:off x="5239500" y="3602825"/>
            <a:ext cx="2114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2003100" y="4900325"/>
            <a:ext cx="1121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3124800" y="4900325"/>
            <a:ext cx="2114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9" name="Google Shape;19;p3"/>
          <p:cNvSpPr txBox="1"/>
          <p:nvPr/>
        </p:nvSpPr>
        <p:spPr>
          <a:xfrm>
            <a:off x="5239500" y="4900325"/>
            <a:ext cx="2114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0" name="Google Shape;20;p3"/>
          <p:cNvSpPr txBox="1"/>
          <p:nvPr/>
        </p:nvSpPr>
        <p:spPr>
          <a:xfrm>
            <a:off x="2003100" y="6117425"/>
            <a:ext cx="1121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1" name="Google Shape;21;p3"/>
          <p:cNvSpPr txBox="1"/>
          <p:nvPr/>
        </p:nvSpPr>
        <p:spPr>
          <a:xfrm>
            <a:off x="3124800" y="6117425"/>
            <a:ext cx="2114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2" name="Google Shape;22;p3"/>
          <p:cNvSpPr txBox="1"/>
          <p:nvPr/>
        </p:nvSpPr>
        <p:spPr>
          <a:xfrm>
            <a:off x="5239500" y="6117425"/>
            <a:ext cx="2114700" cy="12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3" name="Google Shape;23;p3"/>
          <p:cNvSpPr txBox="1"/>
          <p:nvPr/>
        </p:nvSpPr>
        <p:spPr>
          <a:xfrm>
            <a:off x="903850" y="7695875"/>
            <a:ext cx="64503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4" name="Google Shape;24;p3"/>
          <p:cNvSpPr txBox="1"/>
          <p:nvPr/>
        </p:nvSpPr>
        <p:spPr>
          <a:xfrm>
            <a:off x="957000" y="8591225"/>
            <a:ext cx="64503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/>
        </p:nvSpPr>
        <p:spPr>
          <a:xfrm>
            <a:off x="957000" y="8324525"/>
            <a:ext cx="64503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30" name="Google Shape;30;p4"/>
          <p:cNvSpPr txBox="1"/>
          <p:nvPr/>
        </p:nvSpPr>
        <p:spPr>
          <a:xfrm>
            <a:off x="957000" y="590225"/>
            <a:ext cx="64503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957000" y="1828475"/>
            <a:ext cx="64503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32" name="Google Shape;32;p4"/>
          <p:cNvSpPr txBox="1"/>
          <p:nvPr/>
        </p:nvSpPr>
        <p:spPr>
          <a:xfrm>
            <a:off x="957000" y="3943025"/>
            <a:ext cx="6450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33" name="Google Shape;33;p4"/>
          <p:cNvSpPr txBox="1"/>
          <p:nvPr/>
        </p:nvSpPr>
        <p:spPr>
          <a:xfrm>
            <a:off x="957000" y="4800275"/>
            <a:ext cx="64503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34" name="Google Shape;34;p4"/>
          <p:cNvSpPr txBox="1"/>
          <p:nvPr/>
        </p:nvSpPr>
        <p:spPr>
          <a:xfrm>
            <a:off x="957000" y="5486075"/>
            <a:ext cx="6450300" cy="8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/>
        </p:nvSpPr>
        <p:spPr>
          <a:xfrm>
            <a:off x="957000" y="7465150"/>
            <a:ext cx="6450300" cy="18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40" name="Google Shape;40;p5"/>
          <p:cNvSpPr txBox="1"/>
          <p:nvPr/>
        </p:nvSpPr>
        <p:spPr>
          <a:xfrm>
            <a:off x="957000" y="6038525"/>
            <a:ext cx="64503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41" name="Google Shape;41;p5"/>
          <p:cNvSpPr txBox="1"/>
          <p:nvPr/>
        </p:nvSpPr>
        <p:spPr>
          <a:xfrm>
            <a:off x="957000" y="2018975"/>
            <a:ext cx="6450300" cy="36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42" name="Google Shape;42;p5"/>
          <p:cNvSpPr txBox="1"/>
          <p:nvPr/>
        </p:nvSpPr>
        <p:spPr>
          <a:xfrm>
            <a:off x="957000" y="609275"/>
            <a:ext cx="6450300" cy="6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/>
        </p:nvSpPr>
        <p:spPr>
          <a:xfrm>
            <a:off x="957000" y="7465150"/>
            <a:ext cx="6450300" cy="18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48" name="Google Shape;48;p6"/>
          <p:cNvSpPr txBox="1"/>
          <p:nvPr/>
        </p:nvSpPr>
        <p:spPr>
          <a:xfrm>
            <a:off x="957000" y="6381425"/>
            <a:ext cx="6450300" cy="68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49" name="Google Shape;49;p6"/>
          <p:cNvSpPr txBox="1"/>
          <p:nvPr/>
        </p:nvSpPr>
        <p:spPr>
          <a:xfrm>
            <a:off x="957000" y="5543225"/>
            <a:ext cx="6450300" cy="68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50" name="Google Shape;50;p6"/>
          <p:cNvSpPr txBox="1"/>
          <p:nvPr/>
        </p:nvSpPr>
        <p:spPr>
          <a:xfrm>
            <a:off x="957000" y="3238175"/>
            <a:ext cx="6450300" cy="20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51" name="Google Shape;51;p6"/>
          <p:cNvSpPr txBox="1"/>
          <p:nvPr/>
        </p:nvSpPr>
        <p:spPr>
          <a:xfrm>
            <a:off x="957000" y="1676075"/>
            <a:ext cx="6450300" cy="12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52" name="Google Shape;52;p6"/>
          <p:cNvSpPr txBox="1"/>
          <p:nvPr/>
        </p:nvSpPr>
        <p:spPr>
          <a:xfrm>
            <a:off x="957000" y="1159625"/>
            <a:ext cx="6450300" cy="3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Add Text Here!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Custom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CHRISTEN RYALL</dc:creator>
  <cp:lastModifiedBy>Christen Ryall</cp:lastModifiedBy>
  <cp:revision>1</cp:revision>
  <dcterms:modified xsi:type="dcterms:W3CDTF">2020-05-07T18:47:04Z</dcterms:modified>
</cp:coreProperties>
</file>